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62" r:id="rId2"/>
    <p:sldId id="297" r:id="rId3"/>
    <p:sldId id="26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16"/>
    <p:restoredTop sz="97465"/>
  </p:normalViewPr>
  <p:slideViewPr>
    <p:cSldViewPr snapToGrid="0" snapToObjects="1">
      <p:cViewPr varScale="1">
        <p:scale>
          <a:sx n="124" d="100"/>
          <a:sy n="124" d="100"/>
        </p:scale>
        <p:origin x="6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075CA-E4BE-BA46-A08D-1D2A53775B0A}" type="datetimeFigureOut">
              <a:rPr lang="en-US" smtClean="0"/>
              <a:t>12/15/21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F73E5-6195-3240-A710-6E6AEEA4B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3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6374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A5DD90-C89A-BB41-88A2-FC1EE1ABBA78}" type="datetimeFigureOut">
              <a:rPr lang="en-US" smtClean="0"/>
              <a:t>12/15/21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0D114-2731-E545-9C38-6349ECD3A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44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A5DD90-C89A-BB41-88A2-FC1EE1ABBA78}" type="datetimeFigureOut">
              <a:rPr lang="en-US" smtClean="0"/>
              <a:t>12/15/21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0D114-2731-E545-9C38-6349ECD3A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899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A5DD90-C89A-BB41-88A2-FC1EE1ABBA78}" type="datetimeFigureOut">
              <a:rPr lang="en-US" smtClean="0"/>
              <a:t>12/15/21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0D114-2731-E545-9C38-6349ECD3A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067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A5DD90-C89A-BB41-88A2-FC1EE1ABBA78}" type="datetimeFigureOut">
              <a:rPr lang="en-US" smtClean="0"/>
              <a:t>12/15/21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0D114-2731-E545-9C38-6349ECD3A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218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A5DD90-C89A-BB41-88A2-FC1EE1ABBA78}" type="datetimeFigureOut">
              <a:rPr lang="en-US" smtClean="0"/>
              <a:t>12/15/21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0D114-2731-E545-9C38-6349ECD3A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07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A5DD90-C89A-BB41-88A2-FC1EE1ABBA78}" type="datetimeFigureOut">
              <a:rPr lang="en-US" smtClean="0"/>
              <a:t>12/15/21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0D114-2731-E545-9C38-6349ECD3A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1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A5DD90-C89A-BB41-88A2-FC1EE1ABBA78}" type="datetimeFigureOut">
              <a:rPr lang="en-US" smtClean="0"/>
              <a:t>12/15/21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0D114-2731-E545-9C38-6349ECD3A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679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A5DD90-C89A-BB41-88A2-FC1EE1ABBA78}" type="datetimeFigureOut">
              <a:rPr lang="en-US" smtClean="0"/>
              <a:t>12/15/21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0D114-2731-E545-9C38-6349ECD3A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723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A5DD90-C89A-BB41-88A2-FC1EE1ABBA78}" type="datetimeFigureOut">
              <a:rPr lang="en-US" smtClean="0"/>
              <a:t>12/15/21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0D114-2731-E545-9C38-6349ECD3A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247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A5DD90-C89A-BB41-88A2-FC1EE1ABBA78}" type="datetimeFigureOut">
              <a:rPr lang="en-US" smtClean="0"/>
              <a:t>12/15/21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0D114-2731-E545-9C38-6349ECD3A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502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learnerprivacy.org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598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hlinkClick r:id="rId13"/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40" y="5961728"/>
            <a:ext cx="2308459" cy="64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312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08" y="1208768"/>
            <a:ext cx="5304069" cy="42432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D31862-E10B-274C-9571-3BE694A217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87" t="9040" r="14778" b="17170"/>
          <a:stretch/>
        </p:blipFill>
        <p:spPr>
          <a:xfrm>
            <a:off x="6824133" y="-1"/>
            <a:ext cx="5367867" cy="68580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36545" y="5695099"/>
            <a:ext cx="34697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Episode 007 - Zoom</a:t>
            </a:r>
          </a:p>
        </p:txBody>
      </p:sp>
    </p:spTree>
    <p:extLst>
      <p:ext uri="{BB962C8B-B14F-4D97-AF65-F5344CB8AC3E}">
        <p14:creationId xmlns:p14="http://schemas.microsoft.com/office/powerpoint/2010/main" val="716780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</a:t>
            </a:r>
            <a:r>
              <a:rPr lang="en-US"/>
              <a:t>A Decision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Organizations are more interested in legal / regulatory compliance </a:t>
            </a:r>
          </a:p>
          <a:p>
            <a:r>
              <a:rPr lang="en-US" dirty="0"/>
              <a:t>We as individuals (particularly teachers) need to do the right thing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663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08" y="1208768"/>
            <a:ext cx="5304069" cy="42432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D31862-E10B-274C-9571-3BE694A217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87" t="9040" r="14778" b="17170"/>
          <a:stretch/>
        </p:blipFill>
        <p:spPr>
          <a:xfrm>
            <a:off x="6824133" y="-1"/>
            <a:ext cx="5367867" cy="68580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86944" y="5763403"/>
            <a:ext cx="34697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Episode 007 - Zoom</a:t>
            </a:r>
          </a:p>
        </p:txBody>
      </p:sp>
    </p:spTree>
    <p:extLst>
      <p:ext uri="{BB962C8B-B14F-4D97-AF65-F5344CB8AC3E}">
        <p14:creationId xmlns:p14="http://schemas.microsoft.com/office/powerpoint/2010/main" val="1194588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2749</TotalTime>
  <Words>33</Words>
  <Application>Microsoft Macintosh PowerPoint</Application>
  <PresentationFormat>Widescreen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Making A Decision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Severance, Charles</dc:creator>
  <cp:lastModifiedBy>Microsoft Office User</cp:lastModifiedBy>
  <cp:revision>164</cp:revision>
  <dcterms:created xsi:type="dcterms:W3CDTF">2020-04-23T17:50:28Z</dcterms:created>
  <dcterms:modified xsi:type="dcterms:W3CDTF">2021-12-15T20:44:51Z</dcterms:modified>
</cp:coreProperties>
</file>